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/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2020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Predictive Model Markup Language (PMML)</a:t>
            </a:r>
            <a:endParaRPr sz="3959"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sharing models from machine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Supported by R and other packages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Mahout has no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can export but not yet import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Scala only so far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5402263"/>
            <a:ext cx="26924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